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79" r:id="rId2"/>
    <p:sldId id="262" r:id="rId3"/>
    <p:sldId id="268" r:id="rId4"/>
    <p:sldId id="267" r:id="rId5"/>
    <p:sldId id="266" r:id="rId6"/>
    <p:sldId id="265" r:id="rId7"/>
    <p:sldId id="264" r:id="rId8"/>
    <p:sldId id="263" r:id="rId9"/>
    <p:sldId id="260" r:id="rId10"/>
    <p:sldId id="269" r:id="rId11"/>
    <p:sldId id="270" r:id="rId12"/>
    <p:sldId id="271" r:id="rId13"/>
    <p:sldId id="272" r:id="rId14"/>
    <p:sldId id="278" r:id="rId15"/>
    <p:sldId id="277" r:id="rId16"/>
    <p:sldId id="279" r:id="rId17"/>
    <p:sldId id="276" r:id="rId18"/>
    <p:sldId id="275" r:id="rId19"/>
    <p:sldId id="274" r:id="rId20"/>
    <p:sldId id="380" r:id="rId21"/>
    <p:sldId id="280" r:id="rId22"/>
    <p:sldId id="281" r:id="rId23"/>
    <p:sldId id="283" r:id="rId24"/>
    <p:sldId id="285" r:id="rId25"/>
    <p:sldId id="287" r:id="rId26"/>
    <p:sldId id="289" r:id="rId27"/>
    <p:sldId id="292" r:id="rId28"/>
    <p:sldId id="294" r:id="rId29"/>
    <p:sldId id="296" r:id="rId30"/>
    <p:sldId id="297" r:id="rId31"/>
    <p:sldId id="3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7654-EFEF-4191-9751-438DB314E42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2D2D-FBD6-4B56-BB6F-EAEE2788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6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7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7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9" name="AutoShape 113" descr="gdd01"/>
            <p:cNvSpPr>
              <a:spLocks noChangeArrowheads="1"/>
            </p:cNvSpPr>
            <p:nvPr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0" name="AutoShape 114" descr="gdd04"/>
            <p:cNvSpPr>
              <a:spLocks noChangeArrowheads="1"/>
            </p:cNvSpPr>
            <p:nvPr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1" name="AutoShape 115" descr="gdd03"/>
            <p:cNvSpPr>
              <a:spLocks noChangeArrowheads="1"/>
            </p:cNvSpPr>
            <p:nvPr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2" name="Rectangle 121"/>
          <p:cNvSpPr>
            <a:spLocks noChangeArrowheads="1"/>
          </p:cNvSpPr>
          <p:nvPr/>
        </p:nvSpPr>
        <p:spPr bwMode="white">
          <a:xfrm>
            <a:off x="609600" y="2286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en-US" sz="1500" b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990602"/>
            <a:ext cx="8001000" cy="1012825"/>
          </a:xfrm>
        </p:spPr>
        <p:txBody>
          <a:bodyPr/>
          <a:lstStyle>
            <a:lvl1pPr algn="ct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2"/>
            <a:ext cx="205740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2"/>
            <a:ext cx="6019800" cy="608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212076" y="4671751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705600"/>
            <a:ext cx="2133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83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492660" y="431805"/>
            <a:ext cx="37972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68623" y="1838329"/>
            <a:ext cx="8006754" cy="3476625"/>
          </a:xfrm>
        </p:spPr>
        <p:txBody>
          <a:bodyPr anchor="ctr">
            <a:normAutofit/>
          </a:bodyPr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7201" y="1073154"/>
            <a:ext cx="8249599" cy="431795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1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0" y="304802"/>
            <a:ext cx="9144000" cy="633413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2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2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3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34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035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2"/>
            <a:ext cx="670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Thiết kế web với HTML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8153400" y="6324601"/>
            <a:ext cx="762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16C8BF6-2978-44B8-A2F4-247399928EC4}" type="slidenum">
              <a:rPr lang="en-US" altLang="en-US" sz="135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350" smtClean="0"/>
          </a:p>
        </p:txBody>
      </p:sp>
    </p:spTree>
    <p:extLst>
      <p:ext uri="{BB962C8B-B14F-4D97-AF65-F5344CB8AC3E}">
        <p14:creationId xmlns:p14="http://schemas.microsoft.com/office/powerpoint/2010/main" val="15634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99147" y="1159670"/>
            <a:ext cx="3989784" cy="4226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1950" b="1" kern="0"/>
              <a:t>BÀI GIẢNG EXCEL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170" y="1810035"/>
            <a:ext cx="8558753" cy="13388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7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3.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7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TRÌNH BẢNG TÍNH MICROSOFT EXCEL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8498" y="3353473"/>
            <a:ext cx="4891083" cy="10618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1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1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QUEN VỚI MICROSOFT EXCEL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8898" y="368414"/>
            <a:ext cx="5319712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b="1" kern="0"/>
              <a:t>BÀI GIẢNG </a:t>
            </a:r>
            <a:r>
              <a:rPr lang="en-US" altLang="en-US" sz="2600" b="1" kern="0" smtClean="0"/>
              <a:t>EXCEL</a:t>
            </a:r>
            <a:endParaRPr lang="en-US" altLang="en-US" sz="2600" b="1" kern="0"/>
          </a:p>
        </p:txBody>
      </p:sp>
    </p:spTree>
    <p:extLst>
      <p:ext uri="{BB962C8B-B14F-4D97-AF65-F5344CB8AC3E}">
        <p14:creationId xmlns:p14="http://schemas.microsoft.com/office/powerpoint/2010/main" val="14632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7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8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8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4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2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2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1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2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2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47725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0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99147" y="1159670"/>
            <a:ext cx="3989784" cy="4226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1950" b="1" kern="0"/>
              <a:t>BÀI GIẢNG EXCEL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6939" y="2133600"/>
            <a:ext cx="6934200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 THẢO NỘI DUNG BẢNG TÍNH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526" y="372043"/>
            <a:ext cx="5319712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b="1" kern="0"/>
              <a:t>BÀI GIẢNG </a:t>
            </a:r>
            <a:r>
              <a:rPr lang="en-US" altLang="en-US" sz="2600" b="1" kern="0" smtClean="0"/>
              <a:t>EXCEL</a:t>
            </a:r>
            <a:endParaRPr lang="en-US" altLang="en-US" sz="2600" b="1" kern="0"/>
          </a:p>
        </p:txBody>
      </p:sp>
    </p:spTree>
    <p:extLst>
      <p:ext uri="{BB962C8B-B14F-4D97-AF65-F5344CB8AC3E}">
        <p14:creationId xmlns:p14="http://schemas.microsoft.com/office/powerpoint/2010/main" val="41541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38545"/>
            <a:ext cx="701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8485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92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7724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2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31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4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964"/>
            <a:ext cx="8077200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077200" cy="39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29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449"/>
            <a:ext cx="8458200" cy="352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" y="3733800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2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1"/>
            <a:ext cx="83058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1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65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2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75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5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92218"/>
            <a:ext cx="8610600" cy="43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237327"/>
            <a:ext cx="71818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47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038498" y="2708910"/>
            <a:ext cx="7161710" cy="15218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31175" dir="263922" sy="50000" kx="2115830" algn="bl" rotWithShape="0">
                    <a:srgbClr val="0033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</a:t>
            </a:r>
            <a:endParaRPr lang="en-US" sz="27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31175" dir="263922" sy="50000" kx="2115830" algn="bl" rotWithShape="0">
                  <a:srgbClr val="00330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4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09"/>
            <a:ext cx="80010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4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4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4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7855527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4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96593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4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0D41616-0937-483B-9D9E-B8977A5B518C}&quot;/&gt;&lt;filename val=&quot;C:\Documents and Settings\Vantan2410\My Documents\My Adobe Presentations\Nganh RK_Luyen\data\asimages\{80D41616-0937-483B-9D9E-B8977A5B518C}.png&quot;/&gt;&lt;hasEffects val=&quot;1&quot;/&gt;&lt;left val=&quot;-5.25&quot;/&gt;&lt;top val=&quot;155.25&quot;/&gt;&lt;width val=&quot;672&quot;/&gt;&lt;height val=&quot;197.25&quot;/&gt;&lt;/ThreeDShapeInfo&gt;"/>
</p:tagLst>
</file>

<file path=ppt/theme/theme1.xml><?xml version="1.0" encoding="utf-8"?>
<a:theme xmlns:a="http://schemas.openxmlformats.org/drawingml/2006/main" name="Theme1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293682D-2D51-4775-815B-DAB0E5B94ED4}" vid="{E7EA94F1-F5BE-4A70-A1F5-D334C4845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Tin-nghe-tuan-1</Template>
  <TotalTime>305</TotalTime>
  <Words>45</Words>
  <Application>Microsoft Office PowerPoint</Application>
  <PresentationFormat>On-screen Show (4:3)</PresentationFormat>
  <Paragraphs>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Bebas Neue Regular</vt:lpstr>
      <vt:lpstr>Calibri</vt:lpstr>
      <vt:lpstr>Gulim</vt:lpstr>
      <vt:lpstr>Tahoma</vt:lpstr>
      <vt:lpstr>Times New Roman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88</cp:revision>
  <dcterms:created xsi:type="dcterms:W3CDTF">2006-08-16T00:00:00Z</dcterms:created>
  <dcterms:modified xsi:type="dcterms:W3CDTF">2021-07-11T02:26:50Z</dcterms:modified>
</cp:coreProperties>
</file>